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  <p:italic r:id="rId23"/>
      <p:boldItalic r:id="rId24"/>
    </p:embeddedFont>
    <p:embeddedFont>
      <p:font typeface="Open Sans Bold" panose="020B0806030504020204" charset="0"/>
      <p:regular r:id="rId25"/>
    </p:embeddedFont>
    <p:embeddedFont>
      <p:font typeface="Open Sauce" panose="020B0604020202020204" charset="0"/>
      <p:regular r:id="rId26"/>
    </p:embeddedFont>
    <p:embeddedFont>
      <p:font typeface="Open Sauce Bold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544269" y="3968362"/>
            <a:ext cx="8715031" cy="5718755"/>
          </a:xfrm>
          <a:custGeom>
            <a:avLst/>
            <a:gdLst/>
            <a:ahLst/>
            <a:cxnLst/>
            <a:rect l="l" t="t" r="r" b="b"/>
            <a:pathLst>
              <a:path w="8715031" h="5718755">
                <a:moveTo>
                  <a:pt x="0" y="0"/>
                </a:moveTo>
                <a:lnTo>
                  <a:pt x="8715031" y="0"/>
                </a:lnTo>
                <a:lnTo>
                  <a:pt x="8715031" y="5718755"/>
                </a:lnTo>
                <a:lnTo>
                  <a:pt x="0" y="5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429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endParaRPr lang="en-US" sz="49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62200" y="8785568"/>
            <a:ext cx="14097000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E442E-EA90-E045-7C1B-DAE8A2984B5D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8428" y="501908"/>
            <a:ext cx="6456661" cy="4452693"/>
          </a:xfrm>
          <a:custGeom>
            <a:avLst/>
            <a:gdLst/>
            <a:ahLst/>
            <a:cxnLst/>
            <a:rect l="l" t="t" r="r" b="b"/>
            <a:pathLst>
              <a:path w="6456661" h="4452693">
                <a:moveTo>
                  <a:pt x="0" y="0"/>
                </a:moveTo>
                <a:lnTo>
                  <a:pt x="6456661" y="0"/>
                </a:lnTo>
                <a:lnTo>
                  <a:pt x="645666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77" b="-437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9146" y="501908"/>
            <a:ext cx="6563632" cy="4452693"/>
          </a:xfrm>
          <a:custGeom>
            <a:avLst/>
            <a:gdLst/>
            <a:ahLst/>
            <a:cxnLst/>
            <a:rect l="l" t="t" r="r" b="b"/>
            <a:pathLst>
              <a:path w="6563632" h="4452693">
                <a:moveTo>
                  <a:pt x="0" y="0"/>
                </a:moveTo>
                <a:lnTo>
                  <a:pt x="6563631" y="0"/>
                </a:lnTo>
                <a:lnTo>
                  <a:pt x="656363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5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8428" y="5900116"/>
            <a:ext cx="6456661" cy="4195334"/>
          </a:xfrm>
          <a:custGeom>
            <a:avLst/>
            <a:gdLst/>
            <a:ahLst/>
            <a:cxnLst/>
            <a:rect l="l" t="t" r="r" b="b"/>
            <a:pathLst>
              <a:path w="6456661" h="4195334">
                <a:moveTo>
                  <a:pt x="0" y="0"/>
                </a:moveTo>
                <a:lnTo>
                  <a:pt x="6456661" y="0"/>
                </a:lnTo>
                <a:lnTo>
                  <a:pt x="6456661" y="4195334"/>
                </a:lnTo>
                <a:lnTo>
                  <a:pt x="0" y="4195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745" b="-36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897451"/>
            <a:ext cx="7270076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 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86481" y="4859351"/>
            <a:ext cx="7460576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59" y="6876891"/>
            <a:ext cx="9282398" cy="87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Detalhe do mapeamento de interferência em linha de trem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28016" y="415561"/>
            <a:ext cx="7769230" cy="5836634"/>
          </a:xfrm>
          <a:custGeom>
            <a:avLst/>
            <a:gdLst/>
            <a:ahLst/>
            <a:cxnLst/>
            <a:rect l="l" t="t" r="r" b="b"/>
            <a:pathLst>
              <a:path w="7769230" h="5836634">
                <a:moveTo>
                  <a:pt x="0" y="0"/>
                </a:moveTo>
                <a:lnTo>
                  <a:pt x="7769230" y="0"/>
                </a:lnTo>
                <a:lnTo>
                  <a:pt x="7769230" y="5836634"/>
                </a:lnTo>
                <a:lnTo>
                  <a:pt x="0" y="583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5277" y="4201826"/>
            <a:ext cx="8748723" cy="5447563"/>
          </a:xfrm>
          <a:custGeom>
            <a:avLst/>
            <a:gdLst/>
            <a:ahLst/>
            <a:cxnLst/>
            <a:rect l="l" t="t" r="r" b="b"/>
            <a:pathLst>
              <a:path w="8748723" h="5447563">
                <a:moveTo>
                  <a:pt x="0" y="0"/>
                </a:moveTo>
                <a:lnTo>
                  <a:pt x="8748723" y="0"/>
                </a:lnTo>
                <a:lnTo>
                  <a:pt x="8748723" y="5447564"/>
                </a:lnTo>
                <a:lnTo>
                  <a:pt x="0" y="5447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859" r="-95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276728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de mapeamento de interferência proximo à arvore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95048" y="6331298"/>
            <a:ext cx="71021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347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ENGENHARIA DE MAPEAMENTO DE INTERFERÊNCIAS SUBTERRÂNEAS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511" y="5487395"/>
            <a:ext cx="5192554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 dirty="0">
                <a:solidFill>
                  <a:srgbClr val="FF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9BDDA-B0C5-0C01-9A90-07CD788E9D21}"/>
              </a:ext>
            </a:extLst>
          </p:cNvPr>
          <p:cNvSpPr txBox="1"/>
          <p:nvPr/>
        </p:nvSpPr>
        <p:spPr>
          <a:xfrm>
            <a:off x="6547663" y="9009597"/>
            <a:ext cx="5192673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Código do </a:t>
            </a:r>
            <a:r>
              <a:rPr lang="en-US" sz="2000" dirty="0" err="1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2000" dirty="0">
              <a:solidFill>
                <a:srgbClr val="FF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75104" y="3320919"/>
            <a:ext cx="6953484" cy="4290150"/>
          </a:xfrm>
          <a:custGeom>
            <a:avLst/>
            <a:gdLst/>
            <a:ahLst/>
            <a:cxnLst/>
            <a:rect l="l" t="t" r="r" b="b"/>
            <a:pathLst>
              <a:path w="6953484" h="4290150">
                <a:moveTo>
                  <a:pt x="0" y="0"/>
                </a:moveTo>
                <a:lnTo>
                  <a:pt x="6953483" y="0"/>
                </a:lnTo>
                <a:lnTo>
                  <a:pt x="6953483" y="4290150"/>
                </a:lnTo>
                <a:lnTo>
                  <a:pt x="0" y="429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8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4595" y="4335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72049" y="273238"/>
            <a:ext cx="8543902" cy="145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5"/>
              </a:lnSpc>
            </a:pPr>
            <a:r>
              <a:rPr lang="en-US" sz="3997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MAPEAMENTO DE INTERFERÊNCIAS SUBTERRÂNEAS COM GEORADAR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7100" y="1756636"/>
            <a:ext cx="12432636" cy="231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GEORADAR GPR é um sistema avançado de radar de penetração terrestre, que utiliza ondas eletromagnéticas de alta frequência para mapear as camadas subsuperficiais do solo. Além disso essa tecnologia permite a detecção de objetos e anomalias sem a necessidade de escavações, tornando-a uma ferramenta essencial em diversos setores.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38049" y="4582878"/>
            <a:ext cx="9741274" cy="215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3966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GEORREFERENCIAMENTO DAS LINHAS GEOFISICAS DE GEORADAR </a:t>
            </a:r>
          </a:p>
          <a:p>
            <a:pPr algn="ctr">
              <a:lnSpc>
                <a:spcPts val="5553"/>
              </a:lnSpc>
            </a:pPr>
            <a:endParaRPr lang="en-US" sz="3966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27100" y="6101049"/>
            <a:ext cx="12432636" cy="368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serviços topográficos serão realizados com base em coordenadas georreferenciadas, seguindo a norma NBR 13133. O processo inclui planejamento, cálculos, ajustes, desenho final e relatório. O apoio topográfico será composto por pontos planialtimétricos materializados no terreno, obtidos a partir de marcos do IBGE, formando uma base para o levantamento. Esses pontos serão marcados com pinos metálicos ou piquetes de madeira, conforme a necessidade, e o ajustamento será feito de acordo com os critérios da norma.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6016" y="801612"/>
            <a:ext cx="7408031" cy="4435559"/>
          </a:xfrm>
          <a:custGeom>
            <a:avLst/>
            <a:gdLst/>
            <a:ahLst/>
            <a:cxnLst/>
            <a:rect l="l" t="t" r="r" b="b"/>
            <a:pathLst>
              <a:path w="7408031" h="4435559">
                <a:moveTo>
                  <a:pt x="0" y="0"/>
                </a:moveTo>
                <a:lnTo>
                  <a:pt x="7408031" y="0"/>
                </a:lnTo>
                <a:lnTo>
                  <a:pt x="7408031" y="4435558"/>
                </a:lnTo>
                <a:lnTo>
                  <a:pt x="0" y="4435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94676" y="5169555"/>
            <a:ext cx="7615024" cy="4572841"/>
          </a:xfrm>
          <a:custGeom>
            <a:avLst/>
            <a:gdLst/>
            <a:ahLst/>
            <a:cxnLst/>
            <a:rect l="l" t="t" r="r" b="b"/>
            <a:pathLst>
              <a:path w="7615024" h="4572841">
                <a:moveTo>
                  <a:pt x="0" y="0"/>
                </a:moveTo>
                <a:lnTo>
                  <a:pt x="7615024" y="0"/>
                </a:lnTo>
                <a:lnTo>
                  <a:pt x="7615024" y="4572842"/>
                </a:lnTo>
                <a:lnTo>
                  <a:pt x="0" y="4572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4335" y="5336405"/>
            <a:ext cx="7219712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Mapeamento de rede de alta tensão e pluvial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4986" y="4488045"/>
            <a:ext cx="7614404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rede de alta tensão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2564" y="1732674"/>
            <a:ext cx="8661436" cy="4471467"/>
          </a:xfrm>
          <a:custGeom>
            <a:avLst/>
            <a:gdLst/>
            <a:ahLst/>
            <a:cxnLst/>
            <a:rect l="l" t="t" r="r" b="b"/>
            <a:pathLst>
              <a:path w="8661436" h="4471467">
                <a:moveTo>
                  <a:pt x="0" y="0"/>
                </a:moveTo>
                <a:lnTo>
                  <a:pt x="8661436" y="0"/>
                </a:lnTo>
                <a:lnTo>
                  <a:pt x="8661436" y="4471467"/>
                </a:lnTo>
                <a:lnTo>
                  <a:pt x="0" y="4471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82758" y="4174025"/>
            <a:ext cx="7429071" cy="5455401"/>
          </a:xfrm>
          <a:custGeom>
            <a:avLst/>
            <a:gdLst/>
            <a:ahLst/>
            <a:cxnLst/>
            <a:rect l="l" t="t" r="r" b="b"/>
            <a:pathLst>
              <a:path w="7429071" h="5455401">
                <a:moveTo>
                  <a:pt x="0" y="0"/>
                </a:moveTo>
                <a:lnTo>
                  <a:pt x="7429072" y="0"/>
                </a:lnTo>
                <a:lnTo>
                  <a:pt x="7429072" y="5455400"/>
                </a:lnTo>
                <a:lnTo>
                  <a:pt x="0" y="545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96" b="-99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6344" y="6286898"/>
            <a:ext cx="8313875" cy="185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de planta de interferência com indicação da rede de alta tensão (cor amarela) e rede pluvial (cor azul), além de linhas de geofísicas (cor cinza)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91829" y="3220377"/>
            <a:ext cx="6210929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 com Pipe Locator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-1904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 dirty="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26543"/>
            <a:ext cx="16357027" cy="166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marL="644560" lvl="1" indent="-322280" algn="l">
              <a:lnSpc>
                <a:spcPts val="4179"/>
              </a:lnSpc>
              <a:buFont typeface="Arial"/>
              <a:buChar char="•"/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633</Words>
  <Application>Microsoft Office PowerPoint</Application>
  <PresentationFormat>Personalizar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Open Sauce</vt:lpstr>
      <vt:lpstr>Open Sauce Bold</vt:lpstr>
      <vt:lpstr>Codec Pro</vt:lpstr>
      <vt:lpstr>Open Sans Bold</vt:lpstr>
      <vt:lpstr>Arial</vt:lpstr>
      <vt:lpstr>Calibri</vt:lpstr>
      <vt:lpstr>Codec Pro ExtraBold</vt:lpstr>
      <vt:lpstr>Montserrat Light Bold</vt:lpstr>
      <vt:lpstr>Codec Pro Bold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minimalist professional Business Proposal Presentation</dc:title>
  <cp:lastModifiedBy>Matheus Toledo</cp:lastModifiedBy>
  <cp:revision>8</cp:revision>
  <dcterms:created xsi:type="dcterms:W3CDTF">2006-08-16T00:00:00Z</dcterms:created>
  <dcterms:modified xsi:type="dcterms:W3CDTF">2025-01-08T17:11:08Z</dcterms:modified>
  <dc:identifier>DAGWZIUjVBk</dc:identifier>
</cp:coreProperties>
</file>